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AF6098C-599D-4ABB-AAE4-A62087E44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AF6098C-599D-4ABB-AAE4-A62087E44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AF6098C-599D-4ABB-AAE4-A62087E440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A611D82-03BB-43B9-8DC8-BC46913FF582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AF6098C-599D-4ABB-AAE4-A62087E440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1571612"/>
            <a:ext cx="82868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План работы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творческого объединения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«Бумажный мир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14.05.2020 по28.05.2020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Разгариной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Валентины Анатольевны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5786" y="214290"/>
            <a:ext cx="67151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14.05.2020.</a:t>
            </a:r>
          </a:p>
          <a:p>
            <a:r>
              <a:rPr lang="ru-RU" dirty="0" smtClean="0"/>
              <a:t>Тема занятия: Открытка «Военная весточка»,пошаговый мастер-класс прилагается.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 l="29649" t="25391" r="33565" b="6250"/>
          <a:stretch>
            <a:fillRect/>
          </a:stretch>
        </p:blipFill>
        <p:spPr bwMode="auto">
          <a:xfrm>
            <a:off x="2285984" y="1500174"/>
            <a:ext cx="4786346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500042"/>
            <a:ext cx="7000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18.05.2020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Тема занятия: </a:t>
            </a:r>
            <a:r>
              <a:rPr lang="ru-RU" dirty="0" smtClean="0"/>
              <a:t>Поделка ко дню Победы «Звезды»,</a:t>
            </a:r>
            <a:r>
              <a:rPr lang="ru-RU" dirty="0" smtClean="0"/>
              <a:t>пошаговый мастер-класс прилагается.</a:t>
            </a:r>
            <a:endParaRPr lang="ru-RU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/>
          <a:srcRect l="30198" t="22461" r="33565" b="14062"/>
          <a:stretch>
            <a:fillRect/>
          </a:stretch>
        </p:blipFill>
        <p:spPr bwMode="auto">
          <a:xfrm>
            <a:off x="2143108" y="1571612"/>
            <a:ext cx="4714908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929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21.05.2020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Тема </a:t>
            </a:r>
            <a:r>
              <a:rPr lang="ru-RU" dirty="0" err="1" smtClean="0"/>
              <a:t>занятия:</a:t>
            </a:r>
            <a:r>
              <a:rPr lang="ru-RU" dirty="0" err="1" smtClean="0"/>
              <a:t>Объёмная</a:t>
            </a:r>
            <a:r>
              <a:rPr lang="ru-RU" dirty="0" smtClean="0"/>
              <a:t> аппликация из цветных бумажных </a:t>
            </a:r>
            <a:r>
              <a:rPr lang="ru-RU" dirty="0" smtClean="0"/>
              <a:t>кружков. « </a:t>
            </a:r>
            <a:r>
              <a:rPr lang="ru-RU" dirty="0" smtClean="0"/>
              <a:t>Аквариум с экзотическими </a:t>
            </a:r>
            <a:r>
              <a:rPr lang="ru-RU" dirty="0" smtClean="0"/>
              <a:t>рыбками»</a:t>
            </a:r>
            <a:r>
              <a:rPr lang="ru-RU" dirty="0" smtClean="0"/>
              <a:t> </a:t>
            </a:r>
            <a:r>
              <a:rPr lang="ru-RU" dirty="0" smtClean="0"/>
              <a:t>,</a:t>
            </a:r>
            <a:r>
              <a:rPr lang="ru-RU" dirty="0" smtClean="0"/>
              <a:t>пошаговый мастер-класс прилагается.</a:t>
            </a:r>
            <a:endParaRPr lang="ru-RU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/>
          <a:srcRect l="30198" t="27344" r="33016" b="30664"/>
          <a:stretch>
            <a:fillRect/>
          </a:stretch>
        </p:blipFill>
        <p:spPr bwMode="auto">
          <a:xfrm>
            <a:off x="785786" y="1500174"/>
            <a:ext cx="734648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428604"/>
            <a:ext cx="8286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25.05.2020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Тема </a:t>
            </a:r>
            <a:r>
              <a:rPr lang="ru-RU" dirty="0" err="1" smtClean="0"/>
              <a:t>занятия:</a:t>
            </a:r>
            <a:r>
              <a:rPr lang="ru-RU" dirty="0" err="1" smtClean="0"/>
              <a:t>Красивая</a:t>
            </a:r>
            <a:r>
              <a:rPr lang="ru-RU" dirty="0" smtClean="0"/>
              <a:t> цветочная композиция из бумаги!  ,пошаговый мастер-класс прилагается.</a:t>
            </a:r>
            <a:endParaRPr lang="ru-RU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 l="29649" t="28320" r="33565" b="11133"/>
          <a:stretch>
            <a:fillRect/>
          </a:stretch>
        </p:blipFill>
        <p:spPr bwMode="auto">
          <a:xfrm>
            <a:off x="2000232" y="1643050"/>
            <a:ext cx="5429288" cy="5024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500042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28.05.2020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Итоговое </a:t>
            </a:r>
            <a:r>
              <a:rPr lang="ru-RU" dirty="0" err="1" smtClean="0"/>
              <a:t>занятие.Выставка</a:t>
            </a:r>
            <a:r>
              <a:rPr lang="ru-RU" dirty="0" smtClean="0"/>
              <a:t> работ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</TotalTime>
  <Words>62</Words>
  <Application>Microsoft Office PowerPoint</Application>
  <PresentationFormat>Экран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</dc:creator>
  <cp:lastModifiedBy>Валентина</cp:lastModifiedBy>
  <cp:revision>2</cp:revision>
  <dcterms:created xsi:type="dcterms:W3CDTF">2020-04-24T12:50:59Z</dcterms:created>
  <dcterms:modified xsi:type="dcterms:W3CDTF">2020-05-13T16:18:26Z</dcterms:modified>
</cp:coreProperties>
</file>